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3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69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4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3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8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2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95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28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52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2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FACFD-C387-4592-BBD6-C5569F79AAF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CA65B-CD16-47EA-A9F2-F89DEC3A9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7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" y="0"/>
            <a:ext cx="9109364" cy="692865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Teen Read Week!!!</a:t>
            </a:r>
            <a:endParaRPr lang="en-US" sz="7200" dirty="0"/>
          </a:p>
        </p:txBody>
      </p:sp>
      <p:sp>
        <p:nvSpPr>
          <p:cNvPr id="5" name="TextBox 4"/>
          <p:cNvSpPr txBox="1"/>
          <p:nvPr/>
        </p:nvSpPr>
        <p:spPr>
          <a:xfrm rot="2393660">
            <a:off x="-340286" y="2337180"/>
            <a:ext cx="5213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READ TO SUCCEED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 rot="19797096">
            <a:off x="-117831" y="4832920"/>
            <a:ext cx="4064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The worth of a book is to be measured by what you can carry away from it.  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- James Bryce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21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Teen Read Week!!!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Teen Read Week!!!</dc:title>
  <dc:creator>acs</dc:creator>
  <cp:lastModifiedBy>acs</cp:lastModifiedBy>
  <cp:revision>3</cp:revision>
  <dcterms:created xsi:type="dcterms:W3CDTF">2011-10-31T18:27:39Z</dcterms:created>
  <dcterms:modified xsi:type="dcterms:W3CDTF">2011-10-31T19:03:20Z</dcterms:modified>
</cp:coreProperties>
</file>